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98" r:id="rId2"/>
    <p:sldId id="275" r:id="rId3"/>
    <p:sldId id="299" r:id="rId4"/>
    <p:sldId id="319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8000"/>
    <a:srgbClr val="13F929"/>
    <a:srgbClr val="660033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71" autoAdjust="0"/>
  </p:normalViewPr>
  <p:slideViewPr>
    <p:cSldViewPr>
      <p:cViewPr>
        <p:scale>
          <a:sx n="75" d="100"/>
          <a:sy n="75" d="100"/>
        </p:scale>
        <p:origin x="-122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B88D1-6CFE-458D-910E-DC10B5F4F8D6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F0FD4-A387-4D1A-BBE9-7A1896954F1C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0130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2248D-4560-4ACD-9C02-3F6860421C93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1A634-D3A5-4996-8BA8-68273874FB9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2248D-4560-4ACD-9C02-3F6860421C93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1A634-D3A5-4996-8BA8-68273874FB9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2248D-4560-4ACD-9C02-3F6860421C93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1A634-D3A5-4996-8BA8-68273874FB9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2248D-4560-4ACD-9C02-3F6860421C93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1A634-D3A5-4996-8BA8-68273874FB9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2248D-4560-4ACD-9C02-3F6860421C93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1A634-D3A5-4996-8BA8-68273874FB9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2248D-4560-4ACD-9C02-3F6860421C93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1A634-D3A5-4996-8BA8-68273874FB9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2248D-4560-4ACD-9C02-3F6860421C93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1A634-D3A5-4996-8BA8-68273874FB9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2248D-4560-4ACD-9C02-3F6860421C93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1A634-D3A5-4996-8BA8-68273874FB9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2248D-4560-4ACD-9C02-3F6860421C93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1A634-D3A5-4996-8BA8-68273874FB9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2248D-4560-4ACD-9C02-3F6860421C93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1A634-D3A5-4996-8BA8-68273874FB9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2248D-4560-4ACD-9C02-3F6860421C93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11A634-D3A5-4996-8BA8-68273874FB9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2248D-4560-4ACD-9C02-3F6860421C93}" type="datetimeFigureOut">
              <a:rPr lang="es-ES" smtClean="0"/>
              <a:pPr/>
              <a:t>08/07/2014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1A634-D3A5-4996-8BA8-68273874FB9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www.idendata.com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hyperlink" Target="http://www.idendata.com/" TargetMode="External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hyperlink" Target="mailto:contacto@idendata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11" Type="http://schemas.openxmlformats.org/officeDocument/2006/relationships/image" Target="../media/image13.png"/><Relationship Id="rId5" Type="http://schemas.openxmlformats.org/officeDocument/2006/relationships/image" Target="../media/image8.png"/><Relationship Id="rId10" Type="http://schemas.openxmlformats.org/officeDocument/2006/relationships/image" Target="../media/image12.png"/><Relationship Id="rId4" Type="http://schemas.openxmlformats.org/officeDocument/2006/relationships/image" Target="../media/image7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png"/><Relationship Id="rId7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56" y="154352"/>
            <a:ext cx="4739643" cy="1690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Rectángulo">
            <a:hlinkClick r:id="rId3"/>
          </p:cNvPr>
          <p:cNvSpPr/>
          <p:nvPr/>
        </p:nvSpPr>
        <p:spPr>
          <a:xfrm>
            <a:off x="5188611" y="199369"/>
            <a:ext cx="3284874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000" b="1" cap="none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  <a:hlinkClick r:id="rId3"/>
              </a:rPr>
              <a:t>www.idendata.com</a:t>
            </a:r>
            <a:endParaRPr lang="es-ES" sz="2000" b="1" cap="none" spc="50" dirty="0" smtClean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s-ES" sz="20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Tel 57  1  4 59 08 24</a:t>
            </a:r>
          </a:p>
          <a:p>
            <a:pPr algn="ctr"/>
            <a:r>
              <a:rPr lang="es-ES" sz="20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Cel</a:t>
            </a:r>
            <a:r>
              <a:rPr lang="es-ES" sz="2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318 5 47 96 92</a:t>
            </a:r>
            <a:endParaRPr lang="es-ES" sz="20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07504" y="2177721"/>
            <a:ext cx="4663087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12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Idendata</a:t>
            </a:r>
            <a:r>
              <a:rPr lang="es-CO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Colombia S.A.S </a:t>
            </a:r>
            <a:r>
              <a:rPr lang="es-CO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 una empresa con experiencia y profesionales que integran soluciones tecnológicas para apoyar a nuestros clientes a que logren el cumplimiento de sus metas con más de 13 años con experiencia en desarrollo de software y soluciones de</a:t>
            </a:r>
          </a:p>
          <a:p>
            <a:pPr algn="just"/>
            <a:r>
              <a:rPr lang="es-CO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Gestión documental</a:t>
            </a:r>
          </a:p>
          <a:p>
            <a:pPr algn="just"/>
            <a:endParaRPr lang="es-CO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s-CO" sz="12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Idendata</a:t>
            </a:r>
            <a:r>
              <a:rPr lang="es-CO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Colombia S.A.S</a:t>
            </a:r>
          </a:p>
          <a:p>
            <a:pPr algn="just"/>
            <a:endParaRPr lang="es-CO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s-CO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Oficina Principal : </a:t>
            </a:r>
            <a:r>
              <a:rPr lang="es-CO" sz="12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Cra</a:t>
            </a:r>
            <a:r>
              <a:rPr lang="es-CO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103 # 24 F 59 Bogotá</a:t>
            </a:r>
          </a:p>
          <a:p>
            <a:pPr algn="just"/>
            <a:endParaRPr lang="es-CO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s-CO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Cobertura: </a:t>
            </a:r>
            <a:r>
              <a:rPr lang="es-CO" sz="12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Bogota</a:t>
            </a:r>
            <a:r>
              <a:rPr lang="es-CO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Medellín, Cali y Barranquilla </a:t>
            </a:r>
          </a:p>
          <a:p>
            <a:pPr algn="just"/>
            <a:endParaRPr lang="es-CO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s-CO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Nuestros Aliados</a:t>
            </a:r>
          </a:p>
          <a:p>
            <a:pPr algn="just"/>
            <a:endParaRPr lang="es-CO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s-CO" sz="1200" b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endParaRPr lang="es-CO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177721"/>
            <a:ext cx="3989806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88706"/>
            <a:ext cx="1656184" cy="383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088706"/>
            <a:ext cx="1440160" cy="507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53" y="5733256"/>
            <a:ext cx="1350719" cy="566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892" y="5834783"/>
            <a:ext cx="1860227" cy="437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585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-36512" y="1352643"/>
            <a:ext cx="9180512" cy="71909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7" name="6 Rectángulo"/>
          <p:cNvSpPr/>
          <p:nvPr/>
        </p:nvSpPr>
        <p:spPr>
          <a:xfrm>
            <a:off x="402472" y="1485945"/>
            <a:ext cx="4961616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200" b="1" cap="none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Algunos de nuestros Clientes</a:t>
            </a:r>
            <a:endParaRPr lang="es-ES" sz="2200" b="1" cap="none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8 Elipse"/>
          <p:cNvSpPr/>
          <p:nvPr/>
        </p:nvSpPr>
        <p:spPr>
          <a:xfrm>
            <a:off x="208976" y="1612117"/>
            <a:ext cx="186560" cy="18002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0" name="Rectangle 11"/>
          <p:cNvSpPr>
            <a:spLocks noChangeArrowheads="1"/>
          </p:cNvSpPr>
          <p:nvPr/>
        </p:nvSpPr>
        <p:spPr bwMode="auto">
          <a:xfrm>
            <a:off x="2362200" y="2266280"/>
            <a:ext cx="3314700" cy="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s-CO"/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179388" y="6165850"/>
            <a:ext cx="8856662" cy="71438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718889" y="6264275"/>
            <a:ext cx="757450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sz="1400" b="1" dirty="0" smtClean="0">
                <a:solidFill>
                  <a:srgbClr val="003366"/>
                </a:solidFill>
                <a:latin typeface="Tahoma" pitchFamily="34" charset="0"/>
              </a:rPr>
              <a:t>Tel </a:t>
            </a:r>
            <a:r>
              <a:rPr lang="es-ES" sz="1400" b="1" dirty="0">
                <a:solidFill>
                  <a:srgbClr val="003366"/>
                </a:solidFill>
                <a:latin typeface="Tahoma" pitchFamily="34" charset="0"/>
              </a:rPr>
              <a:t>(57) 1 </a:t>
            </a:r>
            <a:r>
              <a:rPr lang="es-ES" sz="1400" b="1" dirty="0" smtClean="0">
                <a:solidFill>
                  <a:srgbClr val="003366"/>
                </a:solidFill>
                <a:latin typeface="Tahoma" pitchFamily="34" charset="0"/>
              </a:rPr>
              <a:t>4 10 50 54 Bogotá |</a:t>
            </a:r>
            <a:r>
              <a:rPr lang="es-ES" sz="1400" b="1" dirty="0" err="1" smtClean="0">
                <a:solidFill>
                  <a:srgbClr val="003366"/>
                </a:solidFill>
                <a:latin typeface="Tahoma" pitchFamily="34" charset="0"/>
              </a:rPr>
              <a:t>Cra</a:t>
            </a:r>
            <a:r>
              <a:rPr lang="es-ES" sz="1400" b="1" dirty="0" smtClean="0">
                <a:solidFill>
                  <a:srgbClr val="003366"/>
                </a:solidFill>
                <a:latin typeface="Tahoma" pitchFamily="34" charset="0"/>
              </a:rPr>
              <a:t> 85 A 52 A 29  Bogotá | </a:t>
            </a:r>
            <a:r>
              <a:rPr lang="es-ES" sz="1400" b="1" dirty="0" smtClean="0">
                <a:solidFill>
                  <a:srgbClr val="003366"/>
                </a:solidFill>
                <a:latin typeface="Tahoma" pitchFamily="34" charset="0"/>
                <a:hlinkClick r:id="rId2"/>
              </a:rPr>
              <a:t>contacto@idendata.com</a:t>
            </a:r>
            <a:endParaRPr lang="es-ES" sz="1400" b="1" dirty="0">
              <a:solidFill>
                <a:srgbClr val="003366"/>
              </a:solidFill>
              <a:latin typeface="Tahoma" pitchFamily="34" charset="0"/>
              <a:hlinkClick r:id="rId2"/>
            </a:endParaRPr>
          </a:p>
          <a:p>
            <a:pPr algn="ctr" eaLnBrk="1" hangingPunct="1"/>
            <a:r>
              <a:rPr lang="es-ES" sz="1400" b="1" dirty="0">
                <a:solidFill>
                  <a:srgbClr val="CC6600"/>
                </a:solidFill>
                <a:latin typeface="Tahoma" pitchFamily="34" charset="0"/>
              </a:rPr>
              <a:t>Más información  </a:t>
            </a:r>
            <a:r>
              <a:rPr lang="es-ES" sz="1400" b="1" dirty="0" smtClean="0">
                <a:solidFill>
                  <a:srgbClr val="CC6600"/>
                </a:solidFill>
                <a:latin typeface="Tahoma" pitchFamily="34" charset="0"/>
                <a:hlinkClick r:id="rId3"/>
              </a:rPr>
              <a:t>www.idendata.com</a:t>
            </a:r>
            <a:r>
              <a:rPr lang="es-ES" sz="1400" b="1" dirty="0" smtClean="0">
                <a:solidFill>
                  <a:srgbClr val="CC6600"/>
                </a:solidFill>
                <a:latin typeface="Tahoma" pitchFamily="34" charset="0"/>
              </a:rPr>
              <a:t>  </a:t>
            </a:r>
            <a:endParaRPr lang="es-ES" sz="1400" b="1" dirty="0">
              <a:solidFill>
                <a:srgbClr val="CC6600"/>
              </a:solidFill>
              <a:latin typeface="Tahoma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304" y="2218219"/>
            <a:ext cx="1143744" cy="834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340388"/>
            <a:ext cx="1943408" cy="58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21 Rectángulo"/>
          <p:cNvSpPr/>
          <p:nvPr/>
        </p:nvSpPr>
        <p:spPr>
          <a:xfrm>
            <a:off x="3275856" y="357166"/>
            <a:ext cx="495199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</a:rPr>
              <a:t>Gestión Documental</a:t>
            </a:r>
            <a:endParaRPr lang="es-ES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196" y="231320"/>
            <a:ext cx="2596836" cy="92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059832" y="24928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dirty="0"/>
          </a:p>
        </p:txBody>
      </p:sp>
      <p:sp>
        <p:nvSpPr>
          <p:cNvPr id="3" name="2 CuadroTexto"/>
          <p:cNvSpPr txBox="1"/>
          <p:nvPr/>
        </p:nvSpPr>
        <p:spPr>
          <a:xfrm>
            <a:off x="2719032" y="267756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CO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101" y="2218219"/>
            <a:ext cx="13430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88" y="3224014"/>
            <a:ext cx="169545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568" y="3614538"/>
            <a:ext cx="158115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623" y="3411338"/>
            <a:ext cx="21050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888" y="4869160"/>
            <a:ext cx="16764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616" y="4605139"/>
            <a:ext cx="139065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622" y="4676377"/>
            <a:ext cx="2105025" cy="111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371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 redondeado"/>
          <p:cNvSpPr/>
          <p:nvPr/>
        </p:nvSpPr>
        <p:spPr>
          <a:xfrm>
            <a:off x="5870051" y="1812967"/>
            <a:ext cx="2900153" cy="197322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-36512" y="1352643"/>
            <a:ext cx="9180512" cy="71909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179388" y="6165850"/>
            <a:ext cx="8856662" cy="71438"/>
          </a:xfrm>
          <a:prstGeom prst="rect">
            <a:avLst/>
          </a:prstGeom>
          <a:solidFill>
            <a:srgbClr val="0033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CO"/>
          </a:p>
        </p:txBody>
      </p:sp>
      <p:sp>
        <p:nvSpPr>
          <p:cNvPr id="6" name="Text Box 19"/>
          <p:cNvSpPr txBox="1">
            <a:spLocks noChangeArrowheads="1"/>
          </p:cNvSpPr>
          <p:nvPr/>
        </p:nvSpPr>
        <p:spPr bwMode="auto">
          <a:xfrm>
            <a:off x="2732243" y="6264275"/>
            <a:ext cx="35477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s-ES" sz="1400" b="1" dirty="0" smtClean="0">
                <a:solidFill>
                  <a:srgbClr val="CC6600"/>
                </a:solidFill>
                <a:latin typeface="Tahoma" pitchFamily="34" charset="0"/>
              </a:rPr>
              <a:t>Más </a:t>
            </a:r>
            <a:r>
              <a:rPr lang="es-ES" sz="1400" b="1" dirty="0">
                <a:solidFill>
                  <a:srgbClr val="CC6600"/>
                </a:solidFill>
                <a:latin typeface="Tahoma" pitchFamily="34" charset="0"/>
              </a:rPr>
              <a:t>información  www.idendata.com</a:t>
            </a:r>
          </a:p>
        </p:txBody>
      </p:sp>
      <p:sp>
        <p:nvSpPr>
          <p:cNvPr id="9" name="8 Rectángulo"/>
          <p:cNvSpPr/>
          <p:nvPr/>
        </p:nvSpPr>
        <p:spPr>
          <a:xfrm>
            <a:off x="539552" y="1556792"/>
            <a:ext cx="4004622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200" b="1" cap="none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Portafolio de </a:t>
            </a:r>
            <a:r>
              <a:rPr lang="es-ES" sz="2200" b="1" cap="none" spc="50" dirty="0" err="1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Idendata</a:t>
            </a:r>
            <a:r>
              <a:rPr lang="es-ES" sz="2200" b="1" cap="none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s-ES" sz="2200" b="1" cap="none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6138709" y="940658"/>
            <a:ext cx="308610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2000" b="1" cap="none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www.idendata.com</a:t>
            </a:r>
            <a:endParaRPr lang="es-ES" sz="2000" b="1" cap="none" spc="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16 Elipse"/>
          <p:cNvSpPr/>
          <p:nvPr/>
        </p:nvSpPr>
        <p:spPr>
          <a:xfrm>
            <a:off x="208976" y="1722957"/>
            <a:ext cx="186560" cy="18002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305" y="2345044"/>
            <a:ext cx="1807105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18 Rectángulo"/>
          <p:cNvSpPr/>
          <p:nvPr/>
        </p:nvSpPr>
        <p:spPr>
          <a:xfrm>
            <a:off x="361874" y="3429000"/>
            <a:ext cx="240001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1400" b="1" cap="none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Gestión Documental </a:t>
            </a:r>
          </a:p>
          <a:p>
            <a:pPr algn="ctr"/>
            <a:r>
              <a:rPr lang="es-ES" sz="14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DOCDATA</a:t>
            </a:r>
            <a:endParaRPr lang="es-ES" sz="1400" b="1" cap="none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3230661" y="3438660"/>
            <a:ext cx="244009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1400" b="1" cap="none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Gestión de </a:t>
            </a:r>
            <a:r>
              <a:rPr lang="es-ES" sz="1400" b="1" cap="none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Proyectos</a:t>
            </a:r>
          </a:p>
          <a:p>
            <a:pPr algn="ctr"/>
            <a:r>
              <a:rPr lang="es-ES" sz="14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PROJECT-DATA</a:t>
            </a:r>
            <a:endParaRPr lang="es-ES" sz="1400" b="1" cap="none" spc="5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5" name="24 Rectángulo"/>
          <p:cNvSpPr/>
          <p:nvPr/>
        </p:nvSpPr>
        <p:spPr>
          <a:xfrm>
            <a:off x="537698" y="5229200"/>
            <a:ext cx="2135521" cy="7386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1400" b="1" cap="none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Software de Salud</a:t>
            </a:r>
          </a:p>
          <a:p>
            <a:pPr algn="ctr"/>
            <a:r>
              <a:rPr lang="es-ES" sz="1400" b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Ocupacional</a:t>
            </a:r>
            <a:endParaRPr lang="es-ES" sz="1400" b="1" spc="5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s-ES" sz="1400" b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SEG.DATA</a:t>
            </a:r>
          </a:p>
        </p:txBody>
      </p:sp>
      <p:sp>
        <p:nvSpPr>
          <p:cNvPr id="27" name="26 Rectángulo"/>
          <p:cNvSpPr/>
          <p:nvPr/>
        </p:nvSpPr>
        <p:spPr>
          <a:xfrm>
            <a:off x="3227512" y="5354052"/>
            <a:ext cx="2425664" cy="7386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1400" b="1" cap="none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Software de Calidad</a:t>
            </a:r>
          </a:p>
          <a:p>
            <a:pPr algn="ctr"/>
            <a:r>
              <a:rPr lang="es-ES" sz="1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 Y Balance </a:t>
            </a:r>
            <a:r>
              <a:rPr lang="es-ES" sz="1400" b="1" spc="50" dirty="0" err="1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Scorecard</a:t>
            </a:r>
            <a:endParaRPr lang="es-ES" sz="1400" b="1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s-ES" sz="1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QUALY-DATA</a:t>
            </a:r>
            <a:endParaRPr lang="es-ES" sz="14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9" name="28 Rectángulo"/>
          <p:cNvSpPr/>
          <p:nvPr/>
        </p:nvSpPr>
        <p:spPr>
          <a:xfrm>
            <a:off x="5870051" y="5107004"/>
            <a:ext cx="2900153" cy="73866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CO" sz="14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Software de Capacitación</a:t>
            </a:r>
          </a:p>
          <a:p>
            <a:pPr algn="ctr"/>
            <a:r>
              <a:rPr lang="es-CO" sz="1400" b="1" cap="none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Empresarial </a:t>
            </a:r>
            <a:endParaRPr lang="es-CO" sz="1400" b="1" cap="none" spc="50" dirty="0" smtClean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s-CO" sz="14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E-DATA</a:t>
            </a:r>
            <a:endParaRPr lang="es-CO" sz="1400" b="1" cap="none" spc="50" dirty="0" smtClean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423" y="2092372"/>
            <a:ext cx="1524641" cy="14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22 Rectángulo"/>
          <p:cNvSpPr/>
          <p:nvPr/>
        </p:nvSpPr>
        <p:spPr>
          <a:xfrm>
            <a:off x="5895976" y="3140968"/>
            <a:ext cx="298671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" sz="1400" b="1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Gestión de Intermediarios</a:t>
            </a:r>
          </a:p>
          <a:p>
            <a:pPr algn="ctr"/>
            <a:r>
              <a:rPr lang="es-ES" sz="1400" b="1" spc="50" dirty="0" smtClean="0">
                <a:ln w="11430"/>
                <a:solidFill>
                  <a:schemeClr val="accent3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INSUREX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56886"/>
            <a:ext cx="2051550" cy="1172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763" y="3935018"/>
            <a:ext cx="1583962" cy="1357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21 Imagen" descr="tecnologia-educativa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86512" y="3811590"/>
            <a:ext cx="1946718" cy="1263033"/>
          </a:xfrm>
          <a:prstGeom prst="rect">
            <a:avLst/>
          </a:prstGeom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56" y="154352"/>
            <a:ext cx="3127705" cy="1115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916832"/>
            <a:ext cx="1564359" cy="1126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716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56" y="154352"/>
            <a:ext cx="4739643" cy="1690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127586" y="2204864"/>
            <a:ext cx="912493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VENTAJAS DE INSUREX</a:t>
            </a:r>
            <a:endParaRPr lang="es-CO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AutoNum type="arabicPeriod"/>
            </a:pPr>
            <a:endParaRPr lang="es-CO" dirty="0"/>
          </a:p>
          <a:p>
            <a:pPr marL="342900" indent="-342900">
              <a:buAutoNum type="arabicPeriod"/>
            </a:pPr>
            <a:endParaRPr lang="es-CO" dirty="0" smtClean="0"/>
          </a:p>
          <a:p>
            <a:pPr marL="342900" indent="-342900">
              <a:buAutoNum type="arabicPeriod"/>
            </a:pPr>
            <a:r>
              <a:rPr lang="es-CO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un software web  que funciona </a:t>
            </a:r>
            <a:r>
              <a:rPr lang="es-CO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también </a:t>
            </a:r>
            <a:r>
              <a:rPr lang="es-CO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 dispositivos </a:t>
            </a:r>
            <a:endParaRPr lang="es-CO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s-CO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móviles </a:t>
            </a:r>
            <a:endParaRPr lang="es-CO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AutoNum type="arabicPeriod"/>
            </a:pPr>
            <a:endParaRPr lang="es-CO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AutoNum type="arabicPeriod"/>
            </a:pPr>
            <a:r>
              <a:rPr lang="es-CO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 actualiza automáticamente a partir las nuevas exigencias de la norma </a:t>
            </a:r>
          </a:p>
          <a:p>
            <a:pPr marL="342900" indent="-342900">
              <a:buAutoNum type="arabicPeriod"/>
            </a:pPr>
            <a:endParaRPr lang="es-CO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AutoNum type="arabicPeriod"/>
            </a:pPr>
            <a:r>
              <a:rPr lang="es-CO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Generación de alertas tempranas y se integra a su correo electrónico</a:t>
            </a:r>
          </a:p>
          <a:p>
            <a:pPr marL="342900" indent="-342900">
              <a:buAutoNum type="arabicPeriod"/>
            </a:pPr>
            <a:endParaRPr lang="es-CO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AutoNum type="arabicPeriod"/>
            </a:pPr>
            <a:r>
              <a:rPr lang="es-CO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Personalización para cada cliente</a:t>
            </a:r>
          </a:p>
          <a:p>
            <a:pPr marL="342900" indent="-342900">
              <a:buAutoNum type="arabicPeriod"/>
            </a:pPr>
            <a:endParaRPr lang="es-CO" dirty="0"/>
          </a:p>
          <a:p>
            <a:pPr marL="342900" indent="-342900">
              <a:buAutoNum type="arabicPeriod"/>
            </a:pPr>
            <a:endParaRPr lang="es-CO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073" y="188640"/>
            <a:ext cx="3593431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05280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16591</TotalTime>
  <Words>186</Words>
  <Application>Microsoft Office PowerPoint</Application>
  <PresentationFormat>Presentación en pantalla (4:3)</PresentationFormat>
  <Paragraphs>47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aon colombia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Anibal Velasquez</dc:creator>
  <cp:lastModifiedBy>Anibal Velasquez</cp:lastModifiedBy>
  <cp:revision>193</cp:revision>
  <dcterms:created xsi:type="dcterms:W3CDTF">2011-11-15T21:11:51Z</dcterms:created>
  <dcterms:modified xsi:type="dcterms:W3CDTF">2014-07-08T19:10:34Z</dcterms:modified>
</cp:coreProperties>
</file>